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7"/>
  </p:notesMasterIdLst>
  <p:handoutMasterIdLst>
    <p:handoutMasterId r:id="rId18"/>
  </p:handoutMasterIdLst>
  <p:sldIdLst>
    <p:sldId id="263" r:id="rId5"/>
    <p:sldId id="256" r:id="rId6"/>
    <p:sldId id="257" r:id="rId7"/>
    <p:sldId id="265" r:id="rId8"/>
    <p:sldId id="258" r:id="rId9"/>
    <p:sldId id="261" r:id="rId10"/>
    <p:sldId id="259" r:id="rId11"/>
    <p:sldId id="260" r:id="rId12"/>
    <p:sldId id="262" r:id="rId13"/>
    <p:sldId id="264" r:id="rId14"/>
    <p:sldId id="266" r:id="rId15"/>
    <p:sldId id="267" r:id="rId16"/>
  </p:sldIdLst>
  <p:sldSz cx="12192000" cy="6858000"/>
  <p:notesSz cx="6858000" cy="9144000"/>
  <p:defaultTextStyle>
    <a:defPPr rtl="0">
      <a:defRPr lang="pt-p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55D8D2-FE31-46C4-9FA0-9D5762E03B6E}" v="161" dt="2023-11-19T20:30:14.471"/>
    <p1510:client id="{63C7DD64-9FA9-9D40-387C-D073EF70248B}" v="262" dt="2023-11-20T23:19:26.2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 autoAdjust="0"/>
  </p:normalViewPr>
  <p:slideViewPr>
    <p:cSldViewPr snapToGrid="0">
      <p:cViewPr varScale="1">
        <p:scale>
          <a:sx n="108" d="100"/>
          <a:sy n="108" d="100"/>
        </p:scale>
        <p:origin x="726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966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EE18FA9B-3E06-41AF-BDF7-6710797097D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0F9B942-99CF-4AC4-9F77-E625D2C71C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7348129-1D48-4BC0-A8DB-DE2F4BBEA824}" type="datetime1">
              <a:rPr lang="pt-BR" smtClean="0"/>
              <a:t>20/11/2023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CAD4C1D-64AA-4DA1-8A75-FCF5ECA4501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8D886DA9-2A38-4F39-B33B-4F7B5E44448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775EF03-110B-4710-A708-FEF1927612B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232140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4C4A0FF-11C3-4916-A589-DFB00A47FD91}" type="datetime1">
              <a:rPr lang="pt-BR" noProof="0" smtClean="0"/>
              <a:t>20/11/2023</a:t>
            </a:fld>
            <a:endParaRPr lang="pt-BR" noProof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18CCA95-4F40-4CDD-BF1E-B8C9EB86EE73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5662959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18CCA95-4F40-4CDD-BF1E-B8C9EB86EE73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180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tângulo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749669" y="3428998"/>
            <a:ext cx="6380205" cy="2672864"/>
          </a:xfrm>
        </p:spPr>
        <p:txBody>
          <a:bodyPr rtlCol="0" anchor="t">
            <a:normAutofit/>
          </a:bodyPr>
          <a:lstStyle>
            <a:lvl1pPr algn="r">
              <a:defRPr sz="6000"/>
            </a:lvl1pPr>
          </a:lstStyle>
          <a:p>
            <a:pPr rtl="0"/>
            <a:r>
              <a:rPr lang="pt-BR" dirty="0"/>
              <a:t>Clique para editar o título Mestre</a:t>
            </a:r>
            <a:endParaRPr lang="pt-BR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rtlCol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AEFBC9-BE4F-4240-8DE6-BB880A22E598}" type="datetime1">
              <a:rPr lang="pt-BR" noProof="0" smtClean="0"/>
              <a:t>20/11/2023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Ins="45720" rtlCol="0"/>
          <a:lstStyle/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13" name="Caixa de texto 12"/>
          <p:cNvSpPr txBox="1"/>
          <p:nvPr/>
        </p:nvSpPr>
        <p:spPr>
          <a:xfrm>
            <a:off x="124099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pt-BR" sz="2400" noProof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pt-BR" sz="2400" noProof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878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tângulo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Caixa de texto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pt-BR" sz="1800" noProof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pt-BR" sz="1000" noProof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2611808" y="808056"/>
            <a:ext cx="7954091" cy="1077229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52FB93-F23D-466B-92AF-BE5BBA0A5B60}" type="datetime1">
              <a:rPr lang="pt-BR" noProof="0" smtClean="0"/>
              <a:t>20/11/2023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61784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tângulo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Caixa de texto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pt-BR" sz="1800" noProof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pt-BR" sz="1000" noProof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239380" y="805818"/>
            <a:ext cx="1326519" cy="5244126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2608751" y="970410"/>
            <a:ext cx="6466903" cy="5079534"/>
          </a:xfrm>
        </p:spPr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1587AB-9ACC-4255-A2DE-6A0630799EB5}" type="datetime1">
              <a:rPr lang="pt-BR" noProof="0" smtClean="0"/>
              <a:t>20/11/2023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164236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tângulo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tângulo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 anchor="ctr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40C652-E635-40FE-8D0C-879215DFFF1F}" type="datetime1">
              <a:rPr lang="pt-BR" noProof="0" smtClean="0"/>
              <a:t>20/11/2023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7" name="Caixa de texto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pt-BR" sz="1800" noProof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pt-BR" sz="1000" noProof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2029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ângulo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tângulo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Caixa de texto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pt-BR" sz="1800" noProof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pt-BR" sz="1000" noProof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2609873" y="3147254"/>
            <a:ext cx="7956560" cy="1424746"/>
          </a:xfrm>
        </p:spPr>
        <p:txBody>
          <a:bodyPr rtlCol="0" anchor="t">
            <a:normAutofit/>
          </a:bodyPr>
          <a:lstStyle>
            <a:lvl1pPr algn="r"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2773968" y="2268786"/>
            <a:ext cx="7791931" cy="878468"/>
          </a:xfrm>
        </p:spPr>
        <p:txBody>
          <a:bodyPr tIns="0" rtlCol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B0F1A7-3442-4B0B-9754-37BAABCD223C}" type="datetime1">
              <a:rPr lang="pt-BR" noProof="0" smtClean="0"/>
              <a:t>20/11/2023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636461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tângulo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tângulo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2609873" y="805817"/>
            <a:ext cx="7950984" cy="1081705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2605374" y="2052116"/>
            <a:ext cx="3891960" cy="3997828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666636" y="2052114"/>
            <a:ext cx="3894222" cy="3997829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078659-7F18-4C2E-B295-290CB48AAF56}" type="datetime1">
              <a:rPr lang="pt-BR" noProof="0" smtClean="0"/>
              <a:t>20/11/2023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10" name="Caixa de texto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pt-BR" sz="1800" noProof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pt-BR" sz="1000" noProof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050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tângulo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Caixa de texto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pt-BR" sz="1800" noProof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pt-BR" sz="1000" noProof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2609873" y="805818"/>
            <a:ext cx="7956560" cy="1078348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2609285" y="2052115"/>
            <a:ext cx="3896467" cy="713818"/>
          </a:xfr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2609285" y="2851331"/>
            <a:ext cx="3893623" cy="3071434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666634" y="2052115"/>
            <a:ext cx="3899798" cy="713818"/>
          </a:xfr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666635" y="2851331"/>
            <a:ext cx="3899798" cy="3071434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515F40-481E-43A2-ACEB-0CEBCD8638BB}" type="datetime1">
              <a:rPr lang="pt-BR" noProof="0" smtClean="0"/>
              <a:t>20/11/2023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223613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tângulo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1D4100-1199-4D13-A75F-635F0B7C0AE1}" type="datetime1">
              <a:rPr lang="pt-BR" noProof="0" smtClean="0"/>
              <a:t>20/11/2023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8" name="Caixa de texto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pt-BR" sz="1800" noProof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pt-BR" sz="1000" noProof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6665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tângulo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8DB914-6F66-4B9D-8EE6-F09DD59AAB81}" type="datetime1">
              <a:rPr lang="pt-BR" noProof="0" smtClean="0"/>
              <a:t>20/11/2023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924672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tângulo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Caixa de texto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pt-BR" sz="1800" noProof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pt-BR" sz="1000" noProof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970323" y="1282451"/>
            <a:ext cx="2664361" cy="1903241"/>
          </a:xfrm>
        </p:spPr>
        <p:txBody>
          <a:bodyPr rtlCol="0" anchor="b">
            <a:normAutofit/>
          </a:bodyPr>
          <a:lstStyle>
            <a:lvl1pPr algn="l">
              <a:defRPr sz="24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20154" y="805818"/>
            <a:ext cx="5446278" cy="5244126"/>
          </a:xfrm>
        </p:spPr>
        <p:txBody>
          <a:bodyPr rtlCol="0" anchor="ctr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970322" y="3186154"/>
            <a:ext cx="2664361" cy="2386397"/>
          </a:xfrm>
        </p:spPr>
        <p:txBody>
          <a:bodyPr rtlCol="0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24E5945-5769-4F4A-8C03-D8DA61A98BD3}" type="datetime1">
              <a:rPr lang="pt-BR" noProof="0" smtClean="0"/>
              <a:t>20/11/2023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50365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ângulo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tângulo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0" name="Caixa de texto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pt-BR" sz="1800" noProof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pt-BR" sz="1000" noProof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971241" y="1282452"/>
            <a:ext cx="3970986" cy="1900473"/>
          </a:xfrm>
        </p:spPr>
        <p:txBody>
          <a:bodyPr rtlCol="0" anchor="b">
            <a:normAutofit/>
          </a:bodyPr>
          <a:lstStyle>
            <a:lvl1pPr algn="l"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970322" y="3182928"/>
            <a:ext cx="3971874" cy="2386394"/>
          </a:xfrm>
        </p:spPr>
        <p:txBody>
          <a:bodyPr rtlCol="0"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E9D9A7-4F91-49A4-8591-098C9D8EA2CE}" type="datetime1">
              <a:rPr lang="pt-BR" noProof="0" smtClean="0"/>
              <a:t>20/11/2023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46702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m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  <a:p>
            <a:pPr lvl="5" rtl="0"/>
            <a:r>
              <a:rPr lang="pt-BR" noProof="0" dirty="0"/>
              <a:t>Sexto nível</a:t>
            </a:r>
          </a:p>
          <a:p>
            <a:pPr lvl="6" rtl="0"/>
            <a:r>
              <a:rPr lang="pt-BR" noProof="0" dirty="0"/>
              <a:t>Sétimo nível</a:t>
            </a:r>
          </a:p>
          <a:p>
            <a:pPr lvl="7" rtl="0"/>
            <a:r>
              <a:rPr lang="pt-BR" noProof="0" dirty="0"/>
              <a:t>Oitavo nível</a:t>
            </a:r>
          </a:p>
          <a:p>
            <a:pPr lvl="8" rtl="0"/>
            <a:r>
              <a:rPr lang="pt-BR" noProof="0" dirty="0"/>
              <a:t>Nono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rtl="0"/>
            <a:fld id="{494151F0-A13D-470E-BA22-7EFE7C89ACED}" type="datetime1">
              <a:rPr lang="pt-BR" noProof="0" smtClean="0"/>
              <a:t>20/11/2023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57" name="Retângulo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717581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peg"/><Relationship Id="rId5" Type="http://schemas.openxmlformats.org/officeDocument/2006/relationships/image" Target="../media/image25.jpe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jpeg"/><Relationship Id="rId5" Type="http://schemas.openxmlformats.org/officeDocument/2006/relationships/image" Target="../media/image28.jpe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2.png"/><Relationship Id="rId7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eg"/><Relationship Id="rId5" Type="http://schemas.openxmlformats.org/officeDocument/2006/relationships/image" Target="../media/image23.jpe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AF0407B-48CB-4C05-B0D7-7A69A0D4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DC50C3D-0DA0-4914-B5B4-D1819CC69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CF9E583-1A92-4144-B4FA-81D98317F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55980737-1E33-40A8-819D-C20C41E4F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6ABBD51A-FA48-44B8-B184-A40D7F134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510188A9-F0D9-4FE9-85DC-217914527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32927575-BD84-44B6-BE49-E0C7EDD0E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73FDF09A-B960-49F4-BAEB-DA397BDCD4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791BE6C0-4118-460B-90C2-160041247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0F8F094-3EDF-5BE8-A0CE-B98BFD41A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2668479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700"/>
              <a:t>To follow the project documentation or follow the slides</a:t>
            </a:r>
          </a:p>
        </p:txBody>
      </p:sp>
      <p:pic>
        <p:nvPicPr>
          <p:cNvPr id="4" name="Espaço Reservado para Conteúdo 3" descr="Código QR&#10;&#10;Descrição gerada automaticamente">
            <a:extLst>
              <a:ext uri="{FF2B5EF4-FFF2-40B4-BE49-F238E27FC236}">
                <a16:creationId xmlns:a16="http://schemas.microsoft.com/office/drawing/2014/main" id="{191523AE-7748-8C9B-4012-8F834D1980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5855760" y="647191"/>
            <a:ext cx="4475295" cy="5564284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15B5C763-A6E8-4D31-B139-30D083B82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995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7792309-2D28-41BC-84CF-A610592772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4A77C25-5F33-4CC5-AAF6-E8103126E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3777338-BF67-4A6E-A733-9D0E81C8A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C70F0F3-B393-4F7C-9317-B73BFE59F6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3DB8348-6507-4338-B113-CE5F57E35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C312354-3B2C-43CF-859C-4D81D57AE5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9A7D8C-D069-49B5-BE88-FB96E04AC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AF0056A-5373-40EE-8E84-FB7CE7AFF8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3B75FCD-0BF5-4D46-9F1A-DFDA164086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A57B5C5A-716A-47D6-A89B-9004C90C5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8C3EB4AA-25D0-4095-968A-B6B6A0F7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9D39574-2217-4BF3-A8A6-EBACEEACC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ECA767B-2D02-45F0-AC04-F1E907CF5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2F00193-AF4B-6425-5D2F-87FD35EE0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253" y="4582221"/>
            <a:ext cx="3610891" cy="88352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dirty="0">
                <a:cs typeface="Arial"/>
              </a:rPr>
              <a:t>The solution</a:t>
            </a:r>
            <a:endParaRPr lang="en-US" sz="4800" dirty="0"/>
          </a:p>
        </p:txBody>
      </p:sp>
      <p:pic>
        <p:nvPicPr>
          <p:cNvPr id="5" name="Imagem 4" descr="Pessoa no palco iluminado tocando instrumentos e cantando&#10;&#10;Descrição gerada automaticamente">
            <a:extLst>
              <a:ext uri="{FF2B5EF4-FFF2-40B4-BE49-F238E27FC236}">
                <a16:creationId xmlns:a16="http://schemas.microsoft.com/office/drawing/2014/main" id="{998EDE2E-268E-71A9-326E-93B50469545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72" r="4668" b="-4"/>
          <a:stretch/>
        </p:blipFill>
        <p:spPr>
          <a:xfrm>
            <a:off x="1648589" y="647190"/>
            <a:ext cx="2916936" cy="32901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4BDBF4EA-75C7-0728-12F1-F5BC52081A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6"/>
          <a:srcRect l="4232" r="7107" b="-4"/>
          <a:stretch/>
        </p:blipFill>
        <p:spPr>
          <a:xfrm>
            <a:off x="4738863" y="647190"/>
            <a:ext cx="2916936" cy="32901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6BE2F20-9710-DD2D-A348-4B39DEAF97A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373" r="7966" b="-4"/>
          <a:stretch/>
        </p:blipFill>
        <p:spPr>
          <a:xfrm>
            <a:off x="7825133" y="647191"/>
            <a:ext cx="2916936" cy="32901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B36C1C1C-5392-436F-A7AC-938D7521B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4D92766-F8D1-4C55-FA3A-4EAA9CAE35D3}"/>
              </a:ext>
            </a:extLst>
          </p:cNvPr>
          <p:cNvSpPr txBox="1"/>
          <p:nvPr/>
        </p:nvSpPr>
        <p:spPr>
          <a:xfrm>
            <a:off x="4741333" y="5469466"/>
            <a:ext cx="296333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 err="1">
                <a:cs typeface="Arial"/>
              </a:rPr>
              <a:t>Public</a:t>
            </a:r>
            <a:r>
              <a:rPr lang="pt-BR" dirty="0">
                <a:cs typeface="Arial"/>
              </a:rPr>
              <a:t> </a:t>
            </a:r>
            <a:r>
              <a:rPr lang="pt-BR" dirty="0" err="1">
                <a:cs typeface="Arial"/>
              </a:rPr>
              <a:t>services</a:t>
            </a:r>
            <a:r>
              <a:rPr lang="pt-BR" dirty="0">
                <a:cs typeface="Arial"/>
              </a:rPr>
              <a:t> </a:t>
            </a:r>
            <a:r>
              <a:rPr lang="pt-BR" dirty="0" err="1">
                <a:cs typeface="Arial"/>
              </a:rPr>
              <a:t>of</a:t>
            </a:r>
            <a:r>
              <a:rPr lang="pt-BR" dirty="0">
                <a:cs typeface="Arial"/>
              </a:rPr>
              <a:t> </a:t>
            </a:r>
            <a:r>
              <a:rPr lang="pt-BR" dirty="0" err="1">
                <a:cs typeface="Arial"/>
              </a:rPr>
              <a:t>security</a:t>
            </a:r>
            <a:endParaRPr lang="pt-BR" dirty="0" err="1"/>
          </a:p>
        </p:txBody>
      </p:sp>
    </p:spTree>
    <p:extLst>
      <p:ext uri="{BB962C8B-B14F-4D97-AF65-F5344CB8AC3E}">
        <p14:creationId xmlns:p14="http://schemas.microsoft.com/office/powerpoint/2010/main" val="3759922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9EEB229-3EBA-4333-B94C-ED62EC101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4666C73-1C44-4BD3-9529-A7E02C6A8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23E4E2F-EA2E-477B-A595-C5A5F62E9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6500FA0-D185-45FF-9F47-EF5FB71580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273825F-243F-467C-8349-B97E81C3E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55659AF-6F61-42EF-B761-0862A79DB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6E96DD0-14C6-9E1E-1F18-79FC8EC59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8386" y="210031"/>
            <a:ext cx="3969504" cy="1077229"/>
          </a:xfrm>
        </p:spPr>
        <p:txBody>
          <a:bodyPr>
            <a:normAutofit/>
          </a:bodyPr>
          <a:lstStyle/>
          <a:p>
            <a:pPr algn="l"/>
            <a:r>
              <a:rPr lang="pt-BR" dirty="0">
                <a:cs typeface="Arial"/>
              </a:rPr>
              <a:t>The</a:t>
            </a:r>
            <a:br>
              <a:rPr lang="pt-BR" dirty="0">
                <a:cs typeface="Arial"/>
              </a:rPr>
            </a:br>
            <a:r>
              <a:rPr lang="pt-BR" dirty="0">
                <a:cs typeface="Arial"/>
              </a:rPr>
              <a:t> </a:t>
            </a:r>
            <a:r>
              <a:rPr lang="pt-BR" dirty="0" err="1">
                <a:cs typeface="Arial"/>
              </a:rPr>
              <a:t>prototype</a:t>
            </a:r>
            <a:endParaRPr lang="pt-BR" dirty="0" err="1"/>
          </a:p>
        </p:txBody>
      </p:sp>
      <p:pic>
        <p:nvPicPr>
          <p:cNvPr id="5" name="Imagem 4" descr="Uma imagem contendo no interior, mesa, computador, pequeno&#10;&#10;Descrição gerada automaticamente">
            <a:extLst>
              <a:ext uri="{FF2B5EF4-FFF2-40B4-BE49-F238E27FC236}">
                <a16:creationId xmlns:a16="http://schemas.microsoft.com/office/drawing/2014/main" id="{27020E30-3DBC-8242-FEA1-B2CA8415B3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2299" y="1750448"/>
            <a:ext cx="2583708" cy="459861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pic>
        <p:nvPicPr>
          <p:cNvPr id="4" name="Espaço Reservado para Conteúdo 3" descr="Diagrama&#10;&#10;Descrição gerada automaticamente">
            <a:extLst>
              <a:ext uri="{FF2B5EF4-FFF2-40B4-BE49-F238E27FC236}">
                <a16:creationId xmlns:a16="http://schemas.microsoft.com/office/drawing/2014/main" id="{E44FD019-9FDD-863A-C09F-64C3FF8161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6020" y="1718958"/>
            <a:ext cx="4023633" cy="4569680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0650157-038B-4377-BAFA-B12FF57E0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7656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E1DC627-4ABE-46C9-81E9-5BB1D8CE0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1C6DF18-30CC-455D-BEF5-AD8ABBB631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397A168-9964-4557-8B18-18F68C710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B4E0424-26BF-4CAF-B60C-9FA333BAF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F5EAC93-4557-436A-BA08-FC04B42299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7E12A95-2D51-4F5B-B468-3C7BF914E4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E39D681-EAE0-D37C-CF50-C6509BA9D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704" y="123221"/>
            <a:ext cx="1884493" cy="1077229"/>
          </a:xfrm>
        </p:spPr>
        <p:txBody>
          <a:bodyPr>
            <a:normAutofit/>
          </a:bodyPr>
          <a:lstStyle/>
          <a:p>
            <a:pPr algn="l"/>
            <a:r>
              <a:rPr lang="pt-BR" dirty="0">
                <a:cs typeface="Arial"/>
              </a:rPr>
              <a:t>The final </a:t>
            </a:r>
            <a:r>
              <a:rPr lang="pt-BR" dirty="0" err="1">
                <a:cs typeface="Arial"/>
              </a:rPr>
              <a:t>result</a:t>
            </a:r>
            <a:endParaRPr lang="pt-BR" err="1"/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3A545830-A610-D69B-418A-1CE90F9BD9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6056" y="1518737"/>
            <a:ext cx="6602841" cy="4969010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51DB18B-281E-4563-841D-F2464BEBDA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556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2806DFD-E192-42CC-B190-3C4C95B8F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9867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8A0B6A-DEC0-46AC-8D12-B6E45FCD1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33" y="0"/>
            <a:ext cx="12189867" cy="6858001"/>
          </a:xfrm>
          <a:prstGeom prst="rect">
            <a:avLst/>
          </a:prstGeom>
          <a:solidFill>
            <a:schemeClr val="tx2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C1A506D-EB69-4549-9782-F0EBB2A9AE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FB28281-3783-403A-B1AB-0182A003D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41744" y="1437783"/>
            <a:ext cx="7908513" cy="2495051"/>
          </a:xfrm>
        </p:spPr>
        <p:txBody>
          <a:bodyPr rtlCol="0" anchor="b">
            <a:normAutofit/>
          </a:bodyPr>
          <a:lstStyle/>
          <a:p>
            <a:pPr algn="ctr"/>
            <a:r>
              <a:rPr lang="pt-BR" sz="6600">
                <a:cs typeface="Arial"/>
              </a:rPr>
              <a:t>Tecnhology around us</a:t>
            </a:r>
            <a:endParaRPr lang="pt-BR" sz="660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542EAC-8BF3-4BFD-9891-145BC49409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16133" y="4020146"/>
            <a:ext cx="5357600" cy="1160213"/>
          </a:xfrm>
        </p:spPr>
        <p:txBody>
          <a:bodyPr rtlCol="0" anchor="t">
            <a:normAutofit/>
          </a:bodyPr>
          <a:lstStyle/>
          <a:p>
            <a:pPr algn="ctr"/>
            <a:r>
              <a:rPr lang="pt-BR" sz="2800" dirty="0">
                <a:cs typeface="Arial"/>
              </a:rPr>
              <a:t>Technology </a:t>
            </a:r>
            <a:r>
              <a:rPr lang="pt-BR" sz="2800" dirty="0" err="1">
                <a:cs typeface="Arial"/>
              </a:rPr>
              <a:t>is</a:t>
            </a:r>
            <a:r>
              <a:rPr lang="pt-BR" sz="2800" dirty="0">
                <a:cs typeface="Arial"/>
              </a:rPr>
              <a:t> </a:t>
            </a:r>
            <a:r>
              <a:rPr lang="pt-BR" sz="2800" dirty="0" err="1">
                <a:cs typeface="Arial"/>
              </a:rPr>
              <a:t>truly</a:t>
            </a:r>
            <a:r>
              <a:rPr lang="pt-BR" sz="2800" dirty="0">
                <a:cs typeface="Arial"/>
              </a:rPr>
              <a:t> </a:t>
            </a:r>
            <a:r>
              <a:rPr lang="pt-BR" sz="2800" dirty="0" err="1">
                <a:cs typeface="Arial"/>
              </a:rPr>
              <a:t>around</a:t>
            </a:r>
            <a:r>
              <a:rPr lang="pt-BR" sz="2800" dirty="0">
                <a:cs typeface="Arial"/>
              </a:rPr>
              <a:t> </a:t>
            </a:r>
            <a:r>
              <a:rPr lang="pt-BR" sz="2800" dirty="0" err="1">
                <a:cs typeface="Arial"/>
              </a:rPr>
              <a:t>us</a:t>
            </a:r>
            <a:r>
              <a:rPr lang="pt-BR" sz="2800" dirty="0">
                <a:cs typeface="Arial"/>
              </a:rPr>
              <a:t>?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553726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8EFE003-9D09-41C6-96F7-08F412E93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C1CA64A-BFC0-4049-8FD1-6EB8DD837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813CE82-4287-411D-B8F5-A58090D4B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5805B62-836B-4F13-A8A3-9A7A777F13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350C9C4-B7EA-40F9-8843-F4A4DE825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88478B5-006E-4BCA-A7DA-DF072F710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DB4D67F-8650-405B-AB50-BDCC56407A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689164D1-B734-4ACC-A493-0BE289A81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A7E71B67-96FA-477A-B27B-E9EFF14C7F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8C9FC39-4B20-45CF-B7DB-8FB720B83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E460BDC7-0F4E-42A9-B758-C77C54B34B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E6E12EF-14E6-4787-9174-C41B245CE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D1EEBE0-F5D0-4B24-88D6-3F1552CABA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1BFB2A5-B9B2-331D-FA39-23106FBC4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2861811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/>
              <a:t>What we have?</a:t>
            </a:r>
          </a:p>
        </p:txBody>
      </p:sp>
      <p:pic>
        <p:nvPicPr>
          <p:cNvPr id="5" name="Imagem 4" descr="Uma imagem contendo transporte&#10;&#10;Descrição gerada automaticamente">
            <a:extLst>
              <a:ext uri="{FF2B5EF4-FFF2-40B4-BE49-F238E27FC236}">
                <a16:creationId xmlns:a16="http://schemas.microsoft.com/office/drawing/2014/main" id="{3D635E1E-98A7-33AC-16F2-9CB3DA864A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4747" y="693919"/>
            <a:ext cx="5297322" cy="3006230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EA50A177-834E-96F6-BEFA-0E976F84FE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4747" y="4438778"/>
            <a:ext cx="2487795" cy="1411823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813A6A02-264E-A416-8041-0453C7AD07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8254275" y="4438778"/>
            <a:ext cx="2487795" cy="1411823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312452E7-0627-472E-836E-A841639D76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830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26AA7C31-76FD-4B44-A1FF-D13D2515AE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F5CE85F9-F4EE-4E5D-8235-528527A401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17338BB4-74FF-4836-86B7-F1B0C2B62D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ABFA8A3-A231-4BC1-B8A5-C5BE7315C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35963E-79B2-4A8E-8F24-A94E8DDDD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08E4331-210E-4E5F-9501-4C830E3400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A54F778-4E1C-4F6F-9318-9795AA35C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E8A01EA6-BAE4-49FA-BDE0-C6CBA724F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A62E93F4-9BFB-4F60-8D89-740021B53D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A1B6056-1159-4FC3-8561-8E7E5B83E5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2BCD7CE8-C8D7-4B6C-8509-15892605F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280C4E4-90AE-48E6-9E01-4D4F7FBDB9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876C1BA3-C0EA-4AEE-9B4C-8F66E6FC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B5AAF3F-26D3-B287-4E9B-678C85AE7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2831478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500"/>
              <a:t>So advanced in terms of technology but at the same time only few people have access to it</a:t>
            </a:r>
          </a:p>
        </p:txBody>
      </p:sp>
      <p:pic>
        <p:nvPicPr>
          <p:cNvPr id="7" name="Graphic 6" descr="Processador">
            <a:extLst>
              <a:ext uri="{FF2B5EF4-FFF2-40B4-BE49-F238E27FC236}">
                <a16:creationId xmlns:a16="http://schemas.microsoft.com/office/drawing/2014/main" id="{8C974C7B-B86D-37D8-ACA1-F16542C34B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782526" y="646702"/>
            <a:ext cx="2621764" cy="2621764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594CAF31-6744-E483-7280-365DFC8F8B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84129" y="3592917"/>
            <a:ext cx="2618557" cy="2618557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16BCFD5C-CD97-4975-8BA8-D6A4A5D0CA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76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Picture 129">
            <a:extLst>
              <a:ext uri="{FF2B5EF4-FFF2-40B4-BE49-F238E27FC236}">
                <a16:creationId xmlns:a16="http://schemas.microsoft.com/office/drawing/2014/main" id="{B1395C1E-2648-4FFC-AC7C-2C17083518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2" name="Picture 131">
            <a:extLst>
              <a:ext uri="{FF2B5EF4-FFF2-40B4-BE49-F238E27FC236}">
                <a16:creationId xmlns:a16="http://schemas.microsoft.com/office/drawing/2014/main" id="{1C7379FE-10D6-4FEA-BEA3-5E2034A44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34" name="Rectangle 133">
            <a:extLst>
              <a:ext uri="{FF2B5EF4-FFF2-40B4-BE49-F238E27FC236}">
                <a16:creationId xmlns:a16="http://schemas.microsoft.com/office/drawing/2014/main" id="{90FB7BFA-EBDD-467C-B253-EFA700504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23A9D773-2FA9-4E93-A01A-AEECF93EB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694E884E-CFA2-4B31-8157-DA73B8846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3655E855-74FA-4AD3-B859-2488383A9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2E91CD00-2EAB-4689-A44A-C4687605E1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144" name="Rectangle 143">
            <a:extLst>
              <a:ext uri="{FF2B5EF4-FFF2-40B4-BE49-F238E27FC236}">
                <a16:creationId xmlns:a16="http://schemas.microsoft.com/office/drawing/2014/main" id="{CE4E23EB-7D1F-4223-8BC1-FB83F69F2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6" name="Picture 145">
            <a:extLst>
              <a:ext uri="{FF2B5EF4-FFF2-40B4-BE49-F238E27FC236}">
                <a16:creationId xmlns:a16="http://schemas.microsoft.com/office/drawing/2014/main" id="{B2698634-69E1-4F09-BCF7-366A5A5C4F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48" name="Picture 147">
            <a:extLst>
              <a:ext uri="{FF2B5EF4-FFF2-40B4-BE49-F238E27FC236}">
                <a16:creationId xmlns:a16="http://schemas.microsoft.com/office/drawing/2014/main" id="{3675C6A3-66C2-4CB7-AC7E-F274B7277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50" name="Rectangle 149">
            <a:extLst>
              <a:ext uri="{FF2B5EF4-FFF2-40B4-BE49-F238E27FC236}">
                <a16:creationId xmlns:a16="http://schemas.microsoft.com/office/drawing/2014/main" id="{62E5A367-0F56-4156-A2AE-FAD07299A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E1AAEB5E-C547-4C88-B0D8-F24BE79FD1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EB74DCE7-E922-457A-88B0-4299A3DA68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CBBA191-57CB-26A0-CFE0-847EA5D0A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7747" y="4414067"/>
            <a:ext cx="6082193" cy="88352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/>
              <a:t>residentially speaking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0112B81-F2FD-B5B7-B4E2-AC17B88CC8D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769" r="3" b="3"/>
          <a:stretch/>
        </p:blipFill>
        <p:spPr>
          <a:xfrm>
            <a:off x="1648589" y="647190"/>
            <a:ext cx="4447502" cy="32901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12EF675C-93BD-A46E-315B-E208947B1B7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" b="789"/>
          <a:stretch/>
        </p:blipFill>
        <p:spPr>
          <a:xfrm>
            <a:off x="6275762" y="647191"/>
            <a:ext cx="4466306" cy="32901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156" name="Rectangle 155">
            <a:extLst>
              <a:ext uri="{FF2B5EF4-FFF2-40B4-BE49-F238E27FC236}">
                <a16:creationId xmlns:a16="http://schemas.microsoft.com/office/drawing/2014/main" id="{047B410D-C384-4834-95F7-EFE768C439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745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1395C1E-2648-4FFC-AC7C-2C17083518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7379FE-10D6-4FEA-BEA3-5E2034A44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0FB7BFA-EBDD-467C-B253-EFA700504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3A9D773-2FA9-4E93-A01A-AEECF93EB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94E884E-CFA2-4B31-8157-DA73B8846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55E855-74FA-4AD3-B859-2488383A9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E91CD00-2EAB-4689-A44A-C4687605E1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CE4E23EB-7D1F-4223-8BC1-FB83F69F2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2698634-69E1-4F09-BCF7-366A5A5C4F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675C6A3-66C2-4CB7-AC7E-F274B7277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62E5A367-0F56-4156-A2AE-FAD07299A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1AAEB5E-C547-4C88-B0D8-F24BE79FD1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B74DCE7-E922-457A-88B0-4299A3DA68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C5F5448-B728-347E-C055-5A54D04C2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0533" y="380396"/>
            <a:ext cx="5069408" cy="883524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4800" dirty="0">
                <a:cs typeface="Arial"/>
              </a:rPr>
              <a:t>The process of development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8C5E076-6357-2086-2592-97B5B6CF014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932" r="5176" b="1"/>
          <a:stretch/>
        </p:blipFill>
        <p:spPr>
          <a:xfrm>
            <a:off x="6516923" y="3034790"/>
            <a:ext cx="4447502" cy="32901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47B410D-C384-4834-95F7-EFE768C439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Espaço Reservado para Conteúdo 6" descr="Grupo de pessoas sentadas ao redor de uma mesa&#10;&#10;Descrição gerada automaticamente">
            <a:extLst>
              <a:ext uri="{FF2B5EF4-FFF2-40B4-BE49-F238E27FC236}">
                <a16:creationId xmlns:a16="http://schemas.microsoft.com/office/drawing/2014/main" id="{C0219D35-11B5-D6CC-B277-30CE29EA73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341044" y="2953009"/>
            <a:ext cx="4819650" cy="3381375"/>
          </a:xfr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BA19AA28-721B-C69A-D82B-3323D7940EA4}"/>
              </a:ext>
            </a:extLst>
          </p:cNvPr>
          <p:cNvSpPr txBox="1"/>
          <p:nvPr/>
        </p:nvSpPr>
        <p:spPr>
          <a:xfrm>
            <a:off x="3044463" y="2371738"/>
            <a:ext cx="124127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dirty="0" err="1">
                <a:cs typeface="Arial"/>
              </a:rPr>
              <a:t>residential</a:t>
            </a:r>
            <a:endParaRPr lang="pt-BR" dirty="0" err="1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4BD78F9-C198-3DC7-83A3-FB7B53AD7C42}"/>
              </a:ext>
            </a:extLst>
          </p:cNvPr>
          <p:cNvSpPr txBox="1"/>
          <p:nvPr/>
        </p:nvSpPr>
        <p:spPr>
          <a:xfrm>
            <a:off x="7689555" y="2373132"/>
            <a:ext cx="176814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 err="1">
                <a:cs typeface="Arial"/>
              </a:rPr>
              <a:t>Public</a:t>
            </a:r>
            <a:r>
              <a:rPr lang="pt-BR" dirty="0">
                <a:cs typeface="Arial"/>
              </a:rPr>
              <a:t> </a:t>
            </a:r>
            <a:r>
              <a:rPr lang="pt-BR" dirty="0" err="1">
                <a:cs typeface="Arial"/>
              </a:rPr>
              <a:t>services</a:t>
            </a:r>
            <a:endParaRPr lang="pt-BR" dirty="0" err="1"/>
          </a:p>
        </p:txBody>
      </p:sp>
    </p:spTree>
    <p:extLst>
      <p:ext uri="{BB962C8B-B14F-4D97-AF65-F5344CB8AC3E}">
        <p14:creationId xmlns:p14="http://schemas.microsoft.com/office/powerpoint/2010/main" val="4191994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Picture 127">
            <a:extLst>
              <a:ext uri="{FF2B5EF4-FFF2-40B4-BE49-F238E27FC236}">
                <a16:creationId xmlns:a16="http://schemas.microsoft.com/office/drawing/2014/main" id="{6154BE3A-19AD-4209-ACDC-E7421A0C5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0" name="Picture 129">
            <a:extLst>
              <a:ext uri="{FF2B5EF4-FFF2-40B4-BE49-F238E27FC236}">
                <a16:creationId xmlns:a16="http://schemas.microsoft.com/office/drawing/2014/main" id="{29E6BE99-AC1F-4A9E-BE46-DE9019002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32" name="Rectangle 131">
            <a:extLst>
              <a:ext uri="{FF2B5EF4-FFF2-40B4-BE49-F238E27FC236}">
                <a16:creationId xmlns:a16="http://schemas.microsoft.com/office/drawing/2014/main" id="{99DC7DB1-F372-45D3-9BD0-B4F22977CB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35D1E4A3-6609-48CA-8146-E933DB388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9906A214-F61F-45A5-9B03-86C98470C7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A1C31DC4-93F3-41DF-87A9-989BA3348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CD498D29-9D5B-4183-9C3F-91804BC4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142" name="Rectangle 141">
            <a:extLst>
              <a:ext uri="{FF2B5EF4-FFF2-40B4-BE49-F238E27FC236}">
                <a16:creationId xmlns:a16="http://schemas.microsoft.com/office/drawing/2014/main" id="{8F37E2A0-1715-45B3-94BB-F7609ACCC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4" name="Picture 143">
            <a:extLst>
              <a:ext uri="{FF2B5EF4-FFF2-40B4-BE49-F238E27FC236}">
                <a16:creationId xmlns:a16="http://schemas.microsoft.com/office/drawing/2014/main" id="{D2FFBA5D-8975-4952-A02B-A14631F92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46" name="Picture 145">
            <a:extLst>
              <a:ext uri="{FF2B5EF4-FFF2-40B4-BE49-F238E27FC236}">
                <a16:creationId xmlns:a16="http://schemas.microsoft.com/office/drawing/2014/main" id="{D46F7FF5-BBD2-4ECA-84E3-1BF35F51F0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8" name="Rectangle 147">
            <a:extLst>
              <a:ext uri="{FF2B5EF4-FFF2-40B4-BE49-F238E27FC236}">
                <a16:creationId xmlns:a16="http://schemas.microsoft.com/office/drawing/2014/main" id="{0AB3CDDB-1DC4-4E1B-AC46-0E3E17A0EB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0707D151-CCE4-4C60-8D78-C390254D0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6336A0B5-2E43-49DA-8B52-57EB245C3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E9B4C38-C7C2-FE03-606F-60E83D20A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3253" y="4311288"/>
            <a:ext cx="3509291" cy="88352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/>
              <a:t>The solution</a:t>
            </a: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67D17A37-38C7-CD8C-C09F-8BE1F2FF74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l="46701" r="15907" b="-3"/>
          <a:stretch/>
        </p:blipFill>
        <p:spPr>
          <a:xfrm>
            <a:off x="1648589" y="647633"/>
            <a:ext cx="2148840" cy="32901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pic>
        <p:nvPicPr>
          <p:cNvPr id="5" name="Imagem 4" descr="Mesa de escritório&#10;&#10;Descrição gerada automaticamente">
            <a:extLst>
              <a:ext uri="{FF2B5EF4-FFF2-40B4-BE49-F238E27FC236}">
                <a16:creationId xmlns:a16="http://schemas.microsoft.com/office/drawing/2014/main" id="{A88C21F4-D173-A834-B20F-4C74547A1FD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999" r="12686" b="-4"/>
          <a:stretch/>
        </p:blipFill>
        <p:spPr>
          <a:xfrm>
            <a:off x="3984014" y="647633"/>
            <a:ext cx="2148840" cy="32901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pic>
        <p:nvPicPr>
          <p:cNvPr id="7" name="Imagem 6" descr="Diagrama&#10;&#10;Descrição gerada automaticamente">
            <a:extLst>
              <a:ext uri="{FF2B5EF4-FFF2-40B4-BE49-F238E27FC236}">
                <a16:creationId xmlns:a16="http://schemas.microsoft.com/office/drawing/2014/main" id="{1870CB0D-CA41-4E45-010F-E9389E5E99B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519" r="18167" b="-4"/>
          <a:stretch/>
        </p:blipFill>
        <p:spPr>
          <a:xfrm>
            <a:off x="6287386" y="647633"/>
            <a:ext cx="2148840" cy="32901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pic>
        <p:nvPicPr>
          <p:cNvPr id="6" name="Imagem 5" descr="Carro estacionado na frente de uma casa&#10;&#10;Descrição gerada automaticamente">
            <a:extLst>
              <a:ext uri="{FF2B5EF4-FFF2-40B4-BE49-F238E27FC236}">
                <a16:creationId xmlns:a16="http://schemas.microsoft.com/office/drawing/2014/main" id="{40B038C9-56A9-B6B6-2826-1D08B62300E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6947" r="17739" b="-4"/>
          <a:stretch/>
        </p:blipFill>
        <p:spPr>
          <a:xfrm>
            <a:off x="8597545" y="647633"/>
            <a:ext cx="2148840" cy="32901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154" name="Rectangle 153">
            <a:extLst>
              <a:ext uri="{FF2B5EF4-FFF2-40B4-BE49-F238E27FC236}">
                <a16:creationId xmlns:a16="http://schemas.microsoft.com/office/drawing/2014/main" id="{44415311-459D-4738-A462-D2069D0C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5C67EE1-F614-2F02-8151-07F3BB8EEEC4}"/>
              </a:ext>
            </a:extLst>
          </p:cNvPr>
          <p:cNvSpPr txBox="1"/>
          <p:nvPr/>
        </p:nvSpPr>
        <p:spPr>
          <a:xfrm>
            <a:off x="4656666" y="5198533"/>
            <a:ext cx="24637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 err="1">
                <a:cs typeface="Arial"/>
              </a:rPr>
              <a:t>Resitentialy</a:t>
            </a:r>
            <a:r>
              <a:rPr lang="pt-BR" dirty="0">
                <a:cs typeface="Arial"/>
              </a:rPr>
              <a:t> </a:t>
            </a:r>
            <a:r>
              <a:rPr lang="pt-BR" dirty="0" err="1">
                <a:cs typeface="Arial"/>
              </a:rPr>
              <a:t>speaking</a:t>
            </a:r>
            <a:endParaRPr lang="pt-BR" dirty="0" err="1"/>
          </a:p>
        </p:txBody>
      </p:sp>
    </p:spTree>
    <p:extLst>
      <p:ext uri="{BB962C8B-B14F-4D97-AF65-F5344CB8AC3E}">
        <p14:creationId xmlns:p14="http://schemas.microsoft.com/office/powerpoint/2010/main" val="3242561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Picture 104">
            <a:extLst>
              <a:ext uri="{FF2B5EF4-FFF2-40B4-BE49-F238E27FC236}">
                <a16:creationId xmlns:a16="http://schemas.microsoft.com/office/drawing/2014/main" id="{6154BE3A-19AD-4209-ACDC-E7421A0C5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29E6BE99-AC1F-4A9E-BE46-DE9019002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09" name="Rectangle 108">
            <a:extLst>
              <a:ext uri="{FF2B5EF4-FFF2-40B4-BE49-F238E27FC236}">
                <a16:creationId xmlns:a16="http://schemas.microsoft.com/office/drawing/2014/main" id="{99DC7DB1-F372-45D3-9BD0-B4F22977CB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35D1E4A3-6609-48CA-8146-E933DB388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9906A214-F61F-45A5-9B03-86C98470C7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1C31DC4-93F3-41DF-87A9-989BA3348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CD498D29-9D5B-4183-9C3F-91804BC4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119" name="Rectangle 118">
            <a:extLst>
              <a:ext uri="{FF2B5EF4-FFF2-40B4-BE49-F238E27FC236}">
                <a16:creationId xmlns:a16="http://schemas.microsoft.com/office/drawing/2014/main" id="{8F37E2A0-1715-45B3-94BB-F7609ACCC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1" name="Picture 120">
            <a:extLst>
              <a:ext uri="{FF2B5EF4-FFF2-40B4-BE49-F238E27FC236}">
                <a16:creationId xmlns:a16="http://schemas.microsoft.com/office/drawing/2014/main" id="{D2FFBA5D-8975-4952-A02B-A14631F92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D46F7FF5-BBD2-4ECA-84E3-1BF35F51F0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25" name="Rectangle 124">
            <a:extLst>
              <a:ext uri="{FF2B5EF4-FFF2-40B4-BE49-F238E27FC236}">
                <a16:creationId xmlns:a16="http://schemas.microsoft.com/office/drawing/2014/main" id="{0AB3CDDB-1DC4-4E1B-AC46-0E3E17A0EB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0707D151-CCE4-4C60-8D78-C390254D0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6336A0B5-2E43-49DA-8B52-57EB245C3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D7600A-9D5E-8DE4-00A8-8A4A507D6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6454" y="4599154"/>
            <a:ext cx="3653224" cy="88352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/>
              <a:t>The solution</a:t>
            </a:r>
          </a:p>
        </p:txBody>
      </p:sp>
      <p:pic>
        <p:nvPicPr>
          <p:cNvPr id="6" name="Imagem 5" descr="Uma imagem contendo ao ar livre, edifício, trem, homem&#10;&#10;Descrição gerada automaticamente">
            <a:extLst>
              <a:ext uri="{FF2B5EF4-FFF2-40B4-BE49-F238E27FC236}">
                <a16:creationId xmlns:a16="http://schemas.microsoft.com/office/drawing/2014/main" id="{D511BC68-B9FE-C926-D80D-44517BBD04E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781" r="20905" b="-4"/>
          <a:stretch/>
        </p:blipFill>
        <p:spPr>
          <a:xfrm>
            <a:off x="1648589" y="647633"/>
            <a:ext cx="2148840" cy="32901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ACA740EA-1050-32B2-FD8A-9044691FF14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529" r="19157" b="-4"/>
          <a:stretch/>
        </p:blipFill>
        <p:spPr>
          <a:xfrm>
            <a:off x="3984014" y="647633"/>
            <a:ext cx="2148840" cy="32901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07A84770-EABB-F4BA-EBBC-D35FA645792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540" r="11146" b="-4"/>
          <a:stretch/>
        </p:blipFill>
        <p:spPr>
          <a:xfrm>
            <a:off x="6287386" y="647633"/>
            <a:ext cx="2148840" cy="32901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9EF868C-53C7-6915-1851-7A9C3AD2C38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0783" r="13902" b="-4"/>
          <a:stretch/>
        </p:blipFill>
        <p:spPr>
          <a:xfrm>
            <a:off x="8597545" y="647633"/>
            <a:ext cx="2148840" cy="32901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131" name="Rectangle 130">
            <a:extLst>
              <a:ext uri="{FF2B5EF4-FFF2-40B4-BE49-F238E27FC236}">
                <a16:creationId xmlns:a16="http://schemas.microsoft.com/office/drawing/2014/main" id="{44415311-459D-4738-A462-D2069D0C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7C1C0770-17EF-7A3E-D2E4-B0A797EFF438}"/>
              </a:ext>
            </a:extLst>
          </p:cNvPr>
          <p:cNvSpPr txBox="1"/>
          <p:nvPr/>
        </p:nvSpPr>
        <p:spPr>
          <a:xfrm>
            <a:off x="5266267" y="5486400"/>
            <a:ext cx="179493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 err="1">
                <a:cs typeface="Arial"/>
              </a:rPr>
              <a:t>Public</a:t>
            </a:r>
            <a:r>
              <a:rPr lang="pt-BR" dirty="0">
                <a:cs typeface="Arial"/>
              </a:rPr>
              <a:t> </a:t>
            </a:r>
            <a:r>
              <a:rPr lang="pt-BR" dirty="0" err="1">
                <a:cs typeface="Arial"/>
              </a:rPr>
              <a:t>services</a:t>
            </a:r>
            <a:endParaRPr lang="pt-BR" dirty="0" err="1"/>
          </a:p>
        </p:txBody>
      </p:sp>
    </p:spTree>
    <p:extLst>
      <p:ext uri="{BB962C8B-B14F-4D97-AF65-F5344CB8AC3E}">
        <p14:creationId xmlns:p14="http://schemas.microsoft.com/office/powerpoint/2010/main" val="2820706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1395C1E-2648-4FFC-AC7C-2C17083518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7" name="Picture 11">
            <a:extLst>
              <a:ext uri="{FF2B5EF4-FFF2-40B4-BE49-F238E27FC236}">
                <a16:creationId xmlns:a16="http://schemas.microsoft.com/office/drawing/2014/main" id="{1C7379FE-10D6-4FEA-BEA3-5E2034A44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29" name="Rectangle 13">
            <a:extLst>
              <a:ext uri="{FF2B5EF4-FFF2-40B4-BE49-F238E27FC236}">
                <a16:creationId xmlns:a16="http://schemas.microsoft.com/office/drawing/2014/main" id="{90FB7BFA-EBDD-467C-B253-EFA700504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15">
            <a:extLst>
              <a:ext uri="{FF2B5EF4-FFF2-40B4-BE49-F238E27FC236}">
                <a16:creationId xmlns:a16="http://schemas.microsoft.com/office/drawing/2014/main" id="{23A9D773-2FA9-4E93-A01A-AEECF93EB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Rectangle 17">
            <a:extLst>
              <a:ext uri="{FF2B5EF4-FFF2-40B4-BE49-F238E27FC236}">
                <a16:creationId xmlns:a16="http://schemas.microsoft.com/office/drawing/2014/main" id="{694E884E-CFA2-4B31-8157-DA73B8846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" name="Rectangle 19">
            <a:extLst>
              <a:ext uri="{FF2B5EF4-FFF2-40B4-BE49-F238E27FC236}">
                <a16:creationId xmlns:a16="http://schemas.microsoft.com/office/drawing/2014/main" id="{3655E855-74FA-4AD3-B859-2488383A9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7" name="TextBox 21">
            <a:extLst>
              <a:ext uri="{FF2B5EF4-FFF2-40B4-BE49-F238E27FC236}">
                <a16:creationId xmlns:a16="http://schemas.microsoft.com/office/drawing/2014/main" id="{2E91CD00-2EAB-4689-A44A-C4687605E1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38" name="Rectangle 23">
            <a:extLst>
              <a:ext uri="{FF2B5EF4-FFF2-40B4-BE49-F238E27FC236}">
                <a16:creationId xmlns:a16="http://schemas.microsoft.com/office/drawing/2014/main" id="{CE4E23EB-7D1F-4223-8BC1-FB83F69F2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2698634-69E1-4F09-BCF7-366A5A5C4F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675C6A3-66C2-4CB7-AC7E-F274B7277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62E5A367-0F56-4156-A2AE-FAD07299A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1AAEB5E-C547-4C88-B0D8-F24BE79FD1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B74DCE7-E922-457A-88B0-4299A3DA68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7C6431F-DB9E-0377-764A-EF719C82A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4254" y="4421354"/>
            <a:ext cx="3619357" cy="88352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dirty="0">
                <a:cs typeface="Arial"/>
              </a:rPr>
              <a:t>The solution</a:t>
            </a:r>
            <a:endParaRPr lang="en-US" sz="4800" dirty="0"/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7C7A1B8A-1C16-4C56-BE27-E60471BE17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t="20526" r="2" b="5499"/>
          <a:stretch/>
        </p:blipFill>
        <p:spPr>
          <a:xfrm>
            <a:off x="1648589" y="647190"/>
            <a:ext cx="4447502" cy="32901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306FB9CF-98C9-DE24-61A4-0F88B79482C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0297" r="2" b="6039"/>
          <a:stretch/>
        </p:blipFill>
        <p:spPr>
          <a:xfrm>
            <a:off x="6275762" y="647191"/>
            <a:ext cx="4466306" cy="32901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47B410D-C384-4834-95F7-EFE768C439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9FCEB2A-5C52-7281-C7A0-5BDE56303834}"/>
              </a:ext>
            </a:extLst>
          </p:cNvPr>
          <p:cNvSpPr txBox="1"/>
          <p:nvPr/>
        </p:nvSpPr>
        <p:spPr>
          <a:xfrm>
            <a:off x="4902200" y="5249333"/>
            <a:ext cx="30734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cs typeface="Arial"/>
              </a:rPr>
              <a:t>Heavy </a:t>
            </a:r>
            <a:r>
              <a:rPr lang="pt-BR" dirty="0" err="1">
                <a:cs typeface="Arial"/>
              </a:rPr>
              <a:t>duty</a:t>
            </a:r>
            <a:r>
              <a:rPr lang="pt-BR" dirty="0">
                <a:cs typeface="Arial"/>
              </a:rPr>
              <a:t> </a:t>
            </a:r>
            <a:r>
              <a:rPr lang="pt-BR" dirty="0" err="1">
                <a:cs typeface="Arial"/>
              </a:rPr>
              <a:t>public</a:t>
            </a:r>
            <a:r>
              <a:rPr lang="pt-BR" dirty="0">
                <a:cs typeface="Arial"/>
              </a:rPr>
              <a:t> </a:t>
            </a:r>
            <a:r>
              <a:rPr lang="pt-BR" dirty="0" err="1">
                <a:cs typeface="Arial"/>
              </a:rPr>
              <a:t>services</a:t>
            </a:r>
            <a:endParaRPr lang="pt-BR" dirty="0" err="1"/>
          </a:p>
        </p:txBody>
      </p:sp>
    </p:spTree>
    <p:extLst>
      <p:ext uri="{BB962C8B-B14F-4D97-AF65-F5344CB8AC3E}">
        <p14:creationId xmlns:p14="http://schemas.microsoft.com/office/powerpoint/2010/main" val="35060144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9B0F2AC-8567-4D03-BFFC-653DB596C52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350455F8-10A0-4EEF-9BB1-9035E295B16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C2F7BF6-CD39-4568-B8BD-EA8D252E10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0</TotalTime>
  <Words>1</Words>
  <Application>Microsoft Office PowerPoint</Application>
  <PresentationFormat>Widescreen</PresentationFormat>
  <Paragraphs>1</Paragraphs>
  <Slides>12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3" baseType="lpstr">
      <vt:lpstr>Madison</vt:lpstr>
      <vt:lpstr>To follow the project documentation or follow the slides</vt:lpstr>
      <vt:lpstr>Tecnhology around us</vt:lpstr>
      <vt:lpstr>What we have?</vt:lpstr>
      <vt:lpstr>So advanced in terms of technology but at the same time only few people have access to it</vt:lpstr>
      <vt:lpstr>residentially speaking</vt:lpstr>
      <vt:lpstr>The process of development</vt:lpstr>
      <vt:lpstr>The solution</vt:lpstr>
      <vt:lpstr>The solution</vt:lpstr>
      <vt:lpstr>The solution</vt:lpstr>
      <vt:lpstr>The solution</vt:lpstr>
      <vt:lpstr>The  prototype</vt:lpstr>
      <vt:lpstr>The final result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/>
  <cp:revision>168</cp:revision>
  <dcterms:created xsi:type="dcterms:W3CDTF">2023-11-19T18:02:39Z</dcterms:created>
  <dcterms:modified xsi:type="dcterms:W3CDTF">2023-11-20T23:21:12Z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